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54cfffb0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54cfffb0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57133fb1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57133fb1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57133fb1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57133fb1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a2ba6c91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a2ba6c91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63296219c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63296219c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0375" y="1449025"/>
            <a:ext cx="6082200" cy="10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Presentation on the paper Computational Fluid Dynamics Simulation with Lattice Boltzmann Technique..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3260950" y="2825013"/>
            <a:ext cx="24675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Ashiful Hasan Shadman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22341072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7210500" y="3890425"/>
            <a:ext cx="13920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ST: Mehnaz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RA: Amit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4101950" y="535200"/>
            <a:ext cx="27903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Number:  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17"/>
          <p:cNvSpPr txBox="1"/>
          <p:nvPr/>
        </p:nvSpPr>
        <p:spPr>
          <a:xfrm>
            <a:off x="5598500" y="2825013"/>
            <a:ext cx="18948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Nures Saba Tiana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23166007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17"/>
          <p:cNvSpPr txBox="1"/>
          <p:nvPr/>
        </p:nvSpPr>
        <p:spPr>
          <a:xfrm>
            <a:off x="7389975" y="2812825"/>
            <a:ext cx="16626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Azrin Hossain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23173001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17"/>
          <p:cNvSpPr txBox="1"/>
          <p:nvPr/>
        </p:nvSpPr>
        <p:spPr>
          <a:xfrm>
            <a:off x="4644450" y="3890413"/>
            <a:ext cx="21201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Afrin Binta Amzad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</a:t>
            </a: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23166029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"/>
          <p:cNvSpPr txBox="1"/>
          <p:nvPr/>
        </p:nvSpPr>
        <p:spPr>
          <a:xfrm>
            <a:off x="1928825" y="1530200"/>
            <a:ext cx="6407700" cy="29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Importance of literature survey in understanding the existing research landscape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Role of literature survey in identifying gaps, trends, and advancements in the field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Significance of literature survey in informing the proposed methodology and research direction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Introduction to Literature Survey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Scope of Literature Survey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Exploration of seminal works and foundational theories in computational fluid dynamics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Review of recent advancements and emerging trends in the application of the Lattice Boltzmann Method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Examination of interdisciplinary research integrating CFD with materials science, geophysics, and engineering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Key Findings from Literature Survey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1422300" y="15752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Identification of challenges and limitations in existing CFD simulations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Recognition of the versatility and applicability of the Lattice Boltzmann Method in simulating complex fluid flows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Understanding of the role of CFD in addressing real-world engineering and scientific problems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Proposed Methodology Overview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1460900" y="1635875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Introduction to the Lattice Boltzmann Method as the foundation of the proposed methodology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Integration of mesoscopic and kinetic theory of gases in simulating fluid dynamics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Application of the Lattice Boltzmann Method in studying fluidsolid interactions and wetting effects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Detailed Methodological Steps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2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2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Initialization of lattice parameters and conditions for the Lattice Boltzmann simulations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Incorporation of boundary conditions and refinement of the model for comprehensive simulations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Introduction of a solid cylinder to explore boundary interactions and visualize vorticity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Future Research Directions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3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3"/>
          <p:cNvSpPr txBox="1"/>
          <p:nvPr/>
        </p:nvSpPr>
        <p:spPr>
          <a:xfrm>
            <a:off x="1460900" y="1648075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Exploration of advanced simulations involving complex geometries and boundary conditions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Refinement of the Lattice Boltzmann Method's applicability to highly compressible flows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Enhancement of the method's utility in astrophysical simulations and other challenging flow conditions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